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</p:sldMasterIdLst>
  <p:notesMasterIdLst>
    <p:notesMasterId r:id="rId29"/>
  </p:notesMasterIdLst>
  <p:sldIdLst>
    <p:sldId id="259" r:id="rId6"/>
    <p:sldId id="257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83" r:id="rId21"/>
    <p:sldId id="274" r:id="rId22"/>
    <p:sldId id="276" r:id="rId23"/>
    <p:sldId id="277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98"/>
    <p:restoredTop sz="76298"/>
  </p:normalViewPr>
  <p:slideViewPr>
    <p:cSldViewPr snapToGrid="0">
      <p:cViewPr varScale="1">
        <p:scale>
          <a:sx n="51" d="100"/>
          <a:sy n="51" d="100"/>
        </p:scale>
        <p:origin x="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wley , Hannah (SENIOR PUBLIC HEALTH OFFICER)" userId="2ba83acf-ba69-4b41-a1da-27d6ce7e4701" providerId="ADAL" clId="{21E99191-2C71-40C6-A138-67B2381FA675}"/>
    <pc:docChg chg="custSel modSld">
      <pc:chgData name="Rowley , Hannah (SENIOR PUBLIC HEALTH OFFICER)" userId="2ba83acf-ba69-4b41-a1da-27d6ce7e4701" providerId="ADAL" clId="{21E99191-2C71-40C6-A138-67B2381FA675}" dt="2023-03-01T10:49:42.033" v="2" actId="478"/>
      <pc:docMkLst>
        <pc:docMk/>
      </pc:docMkLst>
      <pc:sldChg chg="addSp delSp modSp mod">
        <pc:chgData name="Rowley , Hannah (SENIOR PUBLIC HEALTH OFFICER)" userId="2ba83acf-ba69-4b41-a1da-27d6ce7e4701" providerId="ADAL" clId="{21E99191-2C71-40C6-A138-67B2381FA675}" dt="2023-03-01T10:49:42.033" v="2" actId="478"/>
        <pc:sldMkLst>
          <pc:docMk/>
          <pc:sldMk cId="3065550885" sldId="259"/>
        </pc:sldMkLst>
        <pc:spChg chg="add del mod">
          <ac:chgData name="Rowley , Hannah (SENIOR PUBLIC HEALTH OFFICER)" userId="2ba83acf-ba69-4b41-a1da-27d6ce7e4701" providerId="ADAL" clId="{21E99191-2C71-40C6-A138-67B2381FA675}" dt="2023-03-01T10:49:42.033" v="2" actId="478"/>
          <ac:spMkLst>
            <pc:docMk/>
            <pc:sldMk cId="3065550885" sldId="259"/>
            <ac:spMk id="3" creationId="{5F6815B5-CE0E-C4FB-8663-89989993C5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96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EDDF-8961-D91C-094A-74D14E6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A924-BB3A-D280-3B3D-D053379E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66BD-E432-63ED-0C86-D8F321D7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58BF-8CBD-D822-3DD2-4843C084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FEB8-83C1-840C-CF73-298399BE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5202-C623-0AEA-E44D-8AC783C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3CA30-8195-3E5A-9EF7-B8F8D53F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2408-DBA3-B95D-5D2F-C7775E68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AD90-7D8D-DBE4-05F1-78FDDE83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90DE-C60F-A4E1-5866-E05C7AA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ECD3-C5EE-7A9E-882D-3AFB734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F400F-CC2D-00D2-C6A5-A52AC40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993CA-CBDB-2C56-E368-EAC9D6D6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3F69-FFC5-0FF4-8946-CBAB7D54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276DD-23C0-57FF-E233-A259F93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2CDDC-441A-9778-65C6-6EFAB04F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4BA1B-2357-6E15-D7CB-3F07611F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  <p:sldLayoutId id="2147483664" r:id="rId4"/>
    <p:sldLayoutId id="2147483665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A2332-B744-121B-341F-50EB79FB7D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3544" y="5343709"/>
            <a:ext cx="1666507" cy="166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83721" y="-510989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506" y="3957294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212" y="540895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008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B4F46-A849-E62F-21D1-43CE4314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22799-0642-5425-4AB0-C962692F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8F47BF-53A9-CF28-6A87-C621E0B1C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4350"/>
            <a:ext cx="12192001" cy="63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900323" y="297716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-411584" y="4680049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5996876" y="-275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97b9275c-d820-43b6-b02b-98521d9711b8" xsi:nil="true"/>
    <Notes0 xmlns="18f28312-890e-45ef-9117-7554c6346974" xsi:nil="true"/>
    <CategoryDescription xmlns="http://schemas.microsoft.com/sharepoint.v3" xsi:nil="true"/>
    <lcf76f155ced4ddcb4097134ff3c332f xmlns="18f28312-890e-45ef-9117-7554c63469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FB289735D514F865A238ED6B09241" ma:contentTypeVersion="24" ma:contentTypeDescription="Create a new document." ma:contentTypeScope="" ma:versionID="194429bf03984184f090330b38992151">
  <xsd:schema xmlns:xsd="http://www.w3.org/2001/XMLSchema" xmlns:xs="http://www.w3.org/2001/XMLSchema" xmlns:p="http://schemas.microsoft.com/office/2006/metadata/properties" xmlns:ns2="http://schemas.microsoft.com/sharepoint.v3" xmlns:ns3="18f28312-890e-45ef-9117-7554c6346974" xmlns:ns4="97b9275c-d820-43b6-b02b-98521d9711b8" xmlns:ns5="http://schemas.microsoft.com/sharepoint/v4" targetNamespace="http://schemas.microsoft.com/office/2006/metadata/properties" ma:root="true" ma:fieldsID="f8af1c45ac1994a70a357dba1f35d3a1" ns2:_="" ns3:_="" ns4:_="" ns5:_="">
    <xsd:import namespace="http://schemas.microsoft.com/sharepoint.v3"/>
    <xsd:import namespace="18f28312-890e-45ef-9117-7554c6346974"/>
    <xsd:import namespace="97b9275c-d820-43b6-b02b-98521d9711b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Notes0" minOccurs="0"/>
                <xsd:element ref="ns3:MediaLengthInSeconds" minOccurs="0"/>
                <xsd:element ref="ns5:IconOverlay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8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28312-890e-45ef-9117-7554c6346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Notes0" ma:index="21" nillable="true" ma:displayName="Notes" ma:internalName="Notes0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ea54bfa-c754-41e3-b0e3-5b6fcaa0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9275c-d820-43b6-b02b-98521d9711b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3b876b1-b538-4eb5-b564-19efa7acff07}" ma:internalName="TaxCatchAll" ma:showField="CatchAllData" ma:web="97b9275c-d820-43b6-b02b-98521d9711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12A5F4-F860-40C5-88D3-3EA1E673AB11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97b9275c-d820-43b6-b02b-98521d9711b8"/>
    <ds:schemaRef ds:uri="18f28312-890e-45ef-9117-7554c6346974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6C93D239-4220-4570-83D1-E8E93223D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E897A-64B8-4781-8B98-4C0496B77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18f28312-890e-45ef-9117-7554c6346974"/>
    <ds:schemaRef ds:uri="97b9275c-d820-43b6-b02b-98521d9711b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3378</TotalTime>
  <Words>588</Words>
  <Application>Microsoft Office PowerPoint</Application>
  <PresentationFormat>Widescreen</PresentationFormat>
  <Paragraphs>71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Rowley , Hannah (SENIOR PUBLIC HEALTH OFFICER)</cp:lastModifiedBy>
  <cp:revision>35</cp:revision>
  <dcterms:created xsi:type="dcterms:W3CDTF">2023-01-31T15:53:22Z</dcterms:created>
  <dcterms:modified xsi:type="dcterms:W3CDTF">2023-03-01T10:49:48Z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  <property fmtid="{D5CDD505-2E9C-101B-9397-08002B2CF9AE}" pid="9" name="ContentTypeId">
    <vt:lpwstr>0x010100F76FB289735D514F865A238ED6B09241</vt:lpwstr>
  </property>
</Properties>
</file>